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94" r:id="rId1"/>
  </p:sldMasterIdLst>
  <p:notesMasterIdLst>
    <p:notesMasterId r:id="rId8"/>
  </p:notesMasterIdLst>
  <p:handoutMasterIdLst>
    <p:handoutMasterId r:id="rId9"/>
  </p:handoutMasterIdLst>
  <p:sldIdLst>
    <p:sldId id="295" r:id="rId2"/>
    <p:sldId id="290" r:id="rId3"/>
    <p:sldId id="292" r:id="rId4"/>
    <p:sldId id="294" r:id="rId5"/>
    <p:sldId id="291" r:id="rId6"/>
    <p:sldId id="296" r:id="rId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582" autoAdjust="0"/>
  </p:normalViewPr>
  <p:slideViewPr>
    <p:cSldViewPr snapToGrid="0" snapToObjects="1">
      <p:cViewPr varScale="1">
        <p:scale>
          <a:sx n="67" d="100"/>
          <a:sy n="67" d="100"/>
        </p:scale>
        <p:origin x="685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2020/5/10 Sunday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tiff>
</file>

<file path=ppt/media/image11.png>
</file>

<file path=ppt/media/image12.png>
</file>

<file path=ppt/media/image13.png>
</file>

<file path=ppt/media/image14.png>
</file>

<file path=ppt/media/image2.tiff>
</file>

<file path=ppt/media/image3.png>
</file>

<file path=ppt/media/image4.tiff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2020/5/10 Sunday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2020/5/10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2020/5/10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2020/5/10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11F88A-A534-4174-9FBC-575D03BE623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DA10F5A-E85F-49AB-A416-2A14DBFCA186}" type="datetime1">
              <a:rPr lang="zh-CN" altLang="en-US" smtClean="0"/>
              <a:t>2020/5/10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03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2020/5/10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67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B4C966-4E3F-438B-81D6-37AEA90695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21764-647E-4CC4-9385-D06ED31C78CC}" type="datetime1">
              <a:rPr lang="zh-CN" altLang="en-US" smtClean="0"/>
              <a:t>2020/5/10 Sunday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656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2020/5/10 Sunday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2020/5/10 Sunday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2020/5/10 Sunday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2020/5/10 Sunday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一二周</a:t>
            </a:r>
            <a:endParaRPr lang="zh-cn" dirty="0"/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z="9600" dirty="0"/>
              <a:t>车道线检测</a:t>
            </a:r>
            <a:endParaRPr lang="zh-cn" sz="9600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/>
          <a:lstStyle/>
          <a:p>
            <a:pPr marL="0" indent="0" rtl="0">
              <a:buNone/>
            </a:pPr>
            <a:r>
              <a:rPr lang="zh-CN" altLang="en-US" sz="2000" dirty="0"/>
              <a:t>传统法 </a:t>
            </a:r>
            <a:r>
              <a:rPr lang="zh-CN" altLang="en-US" dirty="0"/>
              <a:t>和 </a:t>
            </a:r>
            <a:r>
              <a:rPr lang="zh-CN" altLang="en-US" sz="2000" dirty="0"/>
              <a:t>神经网络法</a:t>
            </a:r>
            <a:endParaRPr lang="en-US" altLang="zh-CN" sz="2000" dirty="0"/>
          </a:p>
          <a:p>
            <a:pPr marL="0" indent="0" rtl="0">
              <a:buNone/>
            </a:pPr>
            <a:r>
              <a:rPr lang="zh-CN" altLang="en-US" dirty="0"/>
              <a:t>传统法</a:t>
            </a:r>
            <a:r>
              <a:rPr lang="zh-CN" altLang="en-US" sz="3200" dirty="0"/>
              <a:t>缺陷</a:t>
            </a:r>
            <a:r>
              <a:rPr lang="zh-CN" altLang="en-US" dirty="0"/>
              <a:t>很明显。。场景发生改变。阈值什么就不再适用。</a:t>
            </a:r>
            <a:endParaRPr lang="en-US" altLang="zh-CN" dirty="0"/>
          </a:p>
          <a:p>
            <a:pPr marL="0" indent="0" rtl="0">
              <a:buNone/>
            </a:pPr>
            <a:r>
              <a:rPr lang="zh-CN" altLang="en-US" dirty="0"/>
              <a:t>神经网络法大多采用</a:t>
            </a:r>
            <a:r>
              <a:rPr lang="zh-CN" altLang="en-US" sz="3200" dirty="0"/>
              <a:t>语义分割。但是开源方案多为</a:t>
            </a:r>
            <a:r>
              <a:rPr lang="en-US" altLang="zh-CN" sz="3200" dirty="0"/>
              <a:t>python</a:t>
            </a:r>
            <a:r>
              <a:rPr lang="zh-CN" altLang="en-US" sz="3200" dirty="0"/>
              <a:t>环境。而且采用的神经网络框架也层出不穷。</a:t>
            </a:r>
            <a:endParaRPr lang="en-US" altLang="zh-CN" sz="3200" dirty="0"/>
          </a:p>
          <a:p>
            <a:pPr marL="0" indent="0" rtl="0">
              <a:buNone/>
            </a:pPr>
            <a:endParaRPr lang="en-US" altLang="zh-CN" sz="32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方案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4495765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n-US" altLang="zh-CN" dirty="0"/>
              <a:t>Ros</a:t>
            </a:r>
            <a:r>
              <a:rPr lang="zh-CN" altLang="en-US" dirty="0"/>
              <a:t>读取视频流并发布话题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  <a:p>
            <a:pPr marL="0" indent="0" rtl="0">
              <a:buNone/>
            </a:pPr>
            <a:endParaRPr lang="zh-cn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传统法的实践</a:t>
            </a:r>
            <a:endParaRPr lang="zh-cn" dirty="0"/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C7D4FBC9-C92A-4158-B411-DDEBF1BAE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990" y="1873126"/>
            <a:ext cx="8200069" cy="111591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D179616-8962-49B9-A724-167F14B12F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990" y="4353203"/>
            <a:ext cx="6323508" cy="213946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C73918B-9252-42B5-B242-FB449DAEA9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990" y="3153228"/>
            <a:ext cx="7364176" cy="103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25" descr="包含电缆、连接器、红色的图片">
            <a:extLst>
              <a:ext uri="{FF2B5EF4-FFF2-40B4-BE49-F238E27FC236}">
                <a16:creationId xmlns:a16="http://schemas.microsoft.com/office/drawing/2014/main" id="{62BA7BC3-92EE-1A48-9C9C-3DB49A92B7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chemeClr val="bg1"/>
          </a:solidFill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2DE8458-290E-F74E-88EF-CC9B0D626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4419600" y="1911927"/>
            <a:ext cx="7772400" cy="494607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" name="直角三角形 9">
            <a:extLst>
              <a:ext uri="{FF2B5EF4-FFF2-40B4-BE49-F238E27FC236}">
                <a16:creationId xmlns:a16="http://schemas.microsoft.com/office/drawing/2014/main" id="{B1537400-0358-1343-B656-C2349896C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04360" y="6070600"/>
            <a:ext cx="848217" cy="7874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2" name="椭圆形 22">
            <a:extLst>
              <a:ext uri="{FF2B5EF4-FFF2-40B4-BE49-F238E27FC236}">
                <a16:creationId xmlns:a16="http://schemas.microsoft.com/office/drawing/2014/main" id="{B41DA7E1-048D-BF4A-8246-F0AB8C788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6150843" y="2338331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3" name="直角三角形 12">
            <a:extLst>
              <a:ext uri="{FF2B5EF4-FFF2-40B4-BE49-F238E27FC236}">
                <a16:creationId xmlns:a16="http://schemas.microsoft.com/office/drawing/2014/main" id="{6C58813B-26BB-8549-A635-0966C79A0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61737" y="1896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D4CC38B3-E784-6745-B78F-8AB1641B6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65264" y="5380271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​​(S) 14">
            <a:extLst>
              <a:ext uri="{FF2B5EF4-FFF2-40B4-BE49-F238E27FC236}">
                <a16:creationId xmlns:a16="http://schemas.microsoft.com/office/drawing/2014/main" id="{44A75E66-4D82-114E-B2C1-2D90AA8B94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796401" y="1874737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312209" y="3530253"/>
            <a:ext cx="6049528" cy="2826095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zh-CN" altLang="en-US" dirty="0"/>
              <a:t>传入回调函数</a:t>
            </a:r>
            <a:endParaRPr lang="en-US" altLang="zh-CN" dirty="0"/>
          </a:p>
          <a:p>
            <a:pPr marL="0" indent="0" rtl="0">
              <a:buNone/>
            </a:pPr>
            <a:endParaRPr lang="en-US" altLang="ja-JP" dirty="0"/>
          </a:p>
          <a:p>
            <a:pPr marL="0" indent="0" rtl="0">
              <a:buNone/>
            </a:pPr>
            <a:endParaRPr lang="en-US" altLang="ja-JP" dirty="0"/>
          </a:p>
          <a:p>
            <a:pPr marL="0" indent="0" rtl="0">
              <a:buNone/>
            </a:pPr>
            <a:r>
              <a:rPr lang="zh-CN" altLang="en-US" dirty="0"/>
              <a:t>回调中读取</a:t>
            </a:r>
            <a:r>
              <a:rPr lang="en-US" altLang="zh-CN" dirty="0"/>
              <a:t>mat</a:t>
            </a:r>
            <a:r>
              <a:rPr lang="zh-CN" altLang="en-US" dirty="0"/>
              <a:t>图片。</a:t>
            </a:r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订阅操作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A48FA58-AA4E-499F-BB29-206DD1F125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1511" y="4148760"/>
            <a:ext cx="9570230" cy="6496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DAF0D7D-3BAB-4C0B-8CBC-F7FA033C39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0696" y="5473339"/>
            <a:ext cx="8374118" cy="99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4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透视变换</a:t>
            </a:r>
            <a:endParaRPr 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C257A6E-ACD8-48B4-8CD9-627B88914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268" y="1363483"/>
            <a:ext cx="6872351" cy="282215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89F01FE-C261-46D7-B9F3-8AB3E32BAEE1}"/>
              </a:ext>
            </a:extLst>
          </p:cNvPr>
          <p:cNvSpPr txBox="1"/>
          <p:nvPr/>
        </p:nvSpPr>
        <p:spPr>
          <a:xfrm>
            <a:off x="830269" y="4498880"/>
            <a:ext cx="608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创建变换顶点，并且变换到新图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AC6C092-28AA-4C34-94FB-C0974B816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455" y="4977080"/>
            <a:ext cx="6657975" cy="151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61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B6C32-A61A-4511-A893-C906C3EB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图像处理步骤</a:t>
            </a:r>
            <a:endParaRPr 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95B2652-433E-4FC1-A2E5-547230E5D9D1}"/>
              </a:ext>
            </a:extLst>
          </p:cNvPr>
          <p:cNvSpPr txBox="1"/>
          <p:nvPr/>
        </p:nvSpPr>
        <p:spPr>
          <a:xfrm>
            <a:off x="734096" y="1313645"/>
            <a:ext cx="5213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先变换到</a:t>
            </a:r>
            <a:r>
              <a:rPr lang="en-US" altLang="zh-CN" dirty="0">
                <a:solidFill>
                  <a:schemeClr val="bg1"/>
                </a:solidFill>
              </a:rPr>
              <a:t>lab</a:t>
            </a:r>
            <a:r>
              <a:rPr lang="zh-CN" altLang="en-US" dirty="0">
                <a:solidFill>
                  <a:schemeClr val="bg1"/>
                </a:solidFill>
              </a:rPr>
              <a:t>，然后对黄色进行阈值提取。二值化。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0719209-3312-40C9-AB3E-350A46E39A32}"/>
              </a:ext>
            </a:extLst>
          </p:cNvPr>
          <p:cNvSpPr txBox="1"/>
          <p:nvPr/>
        </p:nvSpPr>
        <p:spPr>
          <a:xfrm>
            <a:off x="734095" y="1856344"/>
            <a:ext cx="54777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二值化之后进行，</a:t>
            </a:r>
            <a:r>
              <a:rPr lang="en-US" altLang="zh-CN" dirty="0" err="1">
                <a:solidFill>
                  <a:schemeClr val="bg1"/>
                </a:solidFill>
              </a:rPr>
              <a:t>roi</a:t>
            </a:r>
            <a:r>
              <a:rPr lang="zh-CN" altLang="en-US" dirty="0">
                <a:solidFill>
                  <a:schemeClr val="bg1"/>
                </a:solidFill>
              </a:rPr>
              <a:t>区域行扫描。并且提取色块位置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色块坐标连起来就是车道线提取出的线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后面要做的优化。加入算法来降低干扰。</a:t>
            </a:r>
          </a:p>
        </p:txBody>
      </p:sp>
    </p:spTree>
    <p:extLst>
      <p:ext uri="{BB962C8B-B14F-4D97-AF65-F5344CB8AC3E}">
        <p14:creationId xmlns:p14="http://schemas.microsoft.com/office/powerpoint/2010/main" val="3928365769"/>
      </p:ext>
    </p:extLst>
  </p:cSld>
  <p:clrMapOvr>
    <a:masterClrMapping/>
  </p:clrMapOvr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车道线检测</Template>
  <TotalTime>0</TotalTime>
  <Words>155</Words>
  <Application>Microsoft Office PowerPoint</Application>
  <PresentationFormat>宽屏</PresentationFormat>
  <Paragraphs>35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Meiryo UI</vt:lpstr>
      <vt:lpstr>Microsoft YaHei UI</vt:lpstr>
      <vt:lpstr>SimSun</vt:lpstr>
      <vt:lpstr>Arial</vt:lpstr>
      <vt:lpstr>Calibri</vt:lpstr>
      <vt:lpstr>Bold Tech</vt:lpstr>
      <vt:lpstr>车道线检测</vt:lpstr>
      <vt:lpstr>方案</vt:lpstr>
      <vt:lpstr>传统法的实践</vt:lpstr>
      <vt:lpstr>订阅操作</vt:lpstr>
      <vt:lpstr>透视变换</vt:lpstr>
      <vt:lpstr>图像处理步骤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2020-05-10T03:50:19Z</dcterms:created>
  <dcterms:modified xsi:type="dcterms:W3CDTF">2020-05-10T03:50:34Z</dcterms:modified>
</cp:coreProperties>
</file>